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22" r:id="rId28"/>
    <p:sldId id="321" r:id="rId29"/>
    <p:sldId id="323" r:id="rId30"/>
    <p:sldId id="282" r:id="rId31"/>
    <p:sldId id="312" r:id="rId32"/>
    <p:sldId id="314" r:id="rId33"/>
    <p:sldId id="313" r:id="rId34"/>
    <p:sldId id="316" r:id="rId35"/>
    <p:sldId id="317" r:id="rId36"/>
    <p:sldId id="319" r:id="rId37"/>
    <p:sldId id="315" r:id="rId38"/>
    <p:sldId id="320" r:id="rId39"/>
    <p:sldId id="31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5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201885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Forking a repository allows you to keep a copy of the repository your GitHub profile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505A509A-425E-57D8-D4A2-683720613D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42492" y="865961"/>
            <a:ext cx="6958555" cy="556167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b="0" dirty="0" err="1"/>
              <a:t>website.md</a:t>
            </a:r>
            <a:r>
              <a:rPr lang="en-US" b="0" dirty="0"/>
              <a:t>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</TotalTime>
  <Words>476</Words>
  <Application>Microsoft Macintosh PowerPoint</Application>
  <PresentationFormat>Widescreen</PresentationFormat>
  <Paragraphs>206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What is Forking?</vt:lpstr>
      <vt:lpstr>GitHub Pages</vt:lpstr>
      <vt:lpstr>Template Files</vt:lpstr>
      <vt:lpstr>HTML files</vt:lpstr>
      <vt:lpstr>css</vt:lpstr>
      <vt:lpstr>Script.js</vt:lpstr>
      <vt:lpstr>GitHub Pages</vt:lpstr>
      <vt:lpstr>Create a GitHub Page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133</cp:revision>
  <dcterms:created xsi:type="dcterms:W3CDTF">2024-10-22T22:30:30Z</dcterms:created>
  <dcterms:modified xsi:type="dcterms:W3CDTF">2024-11-19T23:56:26Z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